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1" d="100"/>
          <a:sy n="101" d="100"/>
        </p:scale>
        <p:origin x="144" y="28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hu-HU" smtClean="0"/>
              <a:t>Mintacím szerkesztése</a:t>
            </a:r>
            <a:endParaRPr lang="en-GB"/>
          </a:p>
        </p:txBody>
      </p:sp>
      <p:sp>
        <p:nvSpPr>
          <p:cNvPr id="3" name="Alcím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hu-HU" smtClean="0"/>
              <a:t>Kattintson ide az alcím mintájának szerkesztéséhez</a:t>
            </a:r>
            <a:endParaRPr lang="en-GB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206D7E-34FB-459A-92EE-9D6CB7829763}" type="datetimeFigureOut">
              <a:rPr lang="en-GB" smtClean="0"/>
              <a:t>29/03/2024</a:t>
            </a:fld>
            <a:endParaRPr lang="en-GB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DFA708-9706-4E1D-8075-0B27759B0F7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9419302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Cím és függőlege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en-GB"/>
          </a:p>
        </p:txBody>
      </p:sp>
      <p:sp>
        <p:nvSpPr>
          <p:cNvPr id="3" name="Függőleges szöveg hely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en-GB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206D7E-34FB-459A-92EE-9D6CB7829763}" type="datetimeFigureOut">
              <a:rPr lang="en-GB" smtClean="0"/>
              <a:t>29/03/2024</a:t>
            </a:fld>
            <a:endParaRPr lang="en-GB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DFA708-9706-4E1D-8075-0B27759B0F7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8998896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Függőleges cím é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üggőleges cím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hu-HU" smtClean="0"/>
              <a:t>Mintacím szerkesztése</a:t>
            </a:r>
            <a:endParaRPr lang="en-GB"/>
          </a:p>
        </p:txBody>
      </p:sp>
      <p:sp>
        <p:nvSpPr>
          <p:cNvPr id="3" name="Függőleges szöveg helye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en-GB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206D7E-34FB-459A-92EE-9D6CB7829763}" type="datetimeFigureOut">
              <a:rPr lang="en-GB" smtClean="0"/>
              <a:t>29/03/2024</a:t>
            </a:fld>
            <a:endParaRPr lang="en-GB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DFA708-9706-4E1D-8075-0B27759B0F7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5391231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Cím és tarta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en-GB"/>
          </a:p>
        </p:txBody>
      </p:sp>
      <p:sp>
        <p:nvSpPr>
          <p:cNvPr id="3" name="Tartalom hely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en-GB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206D7E-34FB-459A-92EE-9D6CB7829763}" type="datetimeFigureOut">
              <a:rPr lang="en-GB" smtClean="0"/>
              <a:t>29/03/2024</a:t>
            </a:fld>
            <a:endParaRPr lang="en-GB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DFA708-9706-4E1D-8075-0B27759B0F7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1220888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zakaszfejlé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hu-HU" smtClean="0"/>
              <a:t>Mintacím szerkesztése</a:t>
            </a:r>
            <a:endParaRPr lang="en-GB"/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206D7E-34FB-459A-92EE-9D6CB7829763}" type="datetimeFigureOut">
              <a:rPr lang="en-GB" smtClean="0"/>
              <a:t>29/03/2024</a:t>
            </a:fld>
            <a:endParaRPr lang="en-GB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DFA708-9706-4E1D-8075-0B27759B0F7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7214020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tartalomrész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en-GB"/>
          </a:p>
        </p:txBody>
      </p:sp>
      <p:sp>
        <p:nvSpPr>
          <p:cNvPr id="3" name="Tartalom helye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en-GB"/>
          </a:p>
        </p:txBody>
      </p:sp>
      <p:sp>
        <p:nvSpPr>
          <p:cNvPr id="4" name="Tartalom helye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en-GB"/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206D7E-34FB-459A-92EE-9D6CB7829763}" type="datetimeFigureOut">
              <a:rPr lang="en-GB" smtClean="0"/>
              <a:t>29/03/2024</a:t>
            </a:fld>
            <a:endParaRPr lang="en-GB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DFA708-9706-4E1D-8075-0B27759B0F7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687085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Összehasonlítá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hu-HU" smtClean="0"/>
              <a:t>Mintacím szerkesztése</a:t>
            </a:r>
            <a:endParaRPr lang="en-GB"/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4" name="Tartalom helye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en-GB"/>
          </a:p>
        </p:txBody>
      </p:sp>
      <p:sp>
        <p:nvSpPr>
          <p:cNvPr id="5" name="Szöveg helye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6" name="Tartalom helye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en-GB"/>
          </a:p>
        </p:txBody>
      </p:sp>
      <p:sp>
        <p:nvSpPr>
          <p:cNvPr id="7" name="Dátum hely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206D7E-34FB-459A-92EE-9D6CB7829763}" type="datetimeFigureOut">
              <a:rPr lang="en-GB" smtClean="0"/>
              <a:t>29/03/2024</a:t>
            </a:fld>
            <a:endParaRPr lang="en-GB"/>
          </a:p>
        </p:txBody>
      </p:sp>
      <p:sp>
        <p:nvSpPr>
          <p:cNvPr id="8" name="Élőláb hely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Dia számának hely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DFA708-9706-4E1D-8075-0B27759B0F7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9471414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Csak cí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en-GB"/>
          </a:p>
        </p:txBody>
      </p:sp>
      <p:sp>
        <p:nvSpPr>
          <p:cNvPr id="3" name="Dátum hely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206D7E-34FB-459A-92EE-9D6CB7829763}" type="datetimeFigureOut">
              <a:rPr lang="en-GB" smtClean="0"/>
              <a:t>29/03/2024</a:t>
            </a:fld>
            <a:endParaRPr lang="en-GB"/>
          </a:p>
        </p:txBody>
      </p:sp>
      <p:sp>
        <p:nvSpPr>
          <p:cNvPr id="4" name="Élőláb hely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Dia számának hely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DFA708-9706-4E1D-8075-0B27759B0F7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1999061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Ü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206D7E-34FB-459A-92EE-9D6CB7829763}" type="datetimeFigureOut">
              <a:rPr lang="en-GB" smtClean="0"/>
              <a:t>29/03/2024</a:t>
            </a:fld>
            <a:endParaRPr lang="en-GB"/>
          </a:p>
        </p:txBody>
      </p:sp>
      <p:sp>
        <p:nvSpPr>
          <p:cNvPr id="3" name="Élőláb hely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Dia számának hely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DFA708-9706-4E1D-8075-0B27759B0F7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7964700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artalomrész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 smtClean="0"/>
              <a:t>Mintacím szerkesztése</a:t>
            </a:r>
            <a:endParaRPr lang="en-GB"/>
          </a:p>
        </p:txBody>
      </p:sp>
      <p:sp>
        <p:nvSpPr>
          <p:cNvPr id="3" name="Tartalom helye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en-GB"/>
          </a:p>
        </p:txBody>
      </p:sp>
      <p:sp>
        <p:nvSpPr>
          <p:cNvPr id="4" name="Szöveg hely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206D7E-34FB-459A-92EE-9D6CB7829763}" type="datetimeFigureOut">
              <a:rPr lang="en-GB" smtClean="0"/>
              <a:t>29/03/2024</a:t>
            </a:fld>
            <a:endParaRPr lang="en-GB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DFA708-9706-4E1D-8075-0B27759B0F7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150389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Kép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 smtClean="0"/>
              <a:t>Mintacím szerkesztése</a:t>
            </a:r>
            <a:endParaRPr lang="en-GB"/>
          </a:p>
        </p:txBody>
      </p:sp>
      <p:sp>
        <p:nvSpPr>
          <p:cNvPr id="3" name="Kép helye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Szöveg hely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206D7E-34FB-459A-92EE-9D6CB7829763}" type="datetimeFigureOut">
              <a:rPr lang="en-GB" smtClean="0"/>
              <a:t>29/03/2024</a:t>
            </a:fld>
            <a:endParaRPr lang="en-GB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DFA708-9706-4E1D-8075-0B27759B0F7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7158090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hely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hu-HU" smtClean="0"/>
              <a:t>Mintacím szerkesztése</a:t>
            </a:r>
            <a:endParaRPr lang="en-GB"/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en-GB"/>
          </a:p>
        </p:txBody>
      </p:sp>
      <p:sp>
        <p:nvSpPr>
          <p:cNvPr id="4" name="Dátum helye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206D7E-34FB-459A-92EE-9D6CB7829763}" type="datetimeFigureOut">
              <a:rPr lang="en-GB" smtClean="0"/>
              <a:t>29/03/2024</a:t>
            </a:fld>
            <a:endParaRPr lang="en-GB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DFA708-9706-4E1D-8075-0B27759B0F7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881924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923330"/>
          </a:xfrm>
          <a:ln w="12700">
            <a:solidFill>
              <a:schemeClr val="tx1"/>
            </a:solidFill>
          </a:ln>
        </p:spPr>
        <p:txBody>
          <a:bodyPr anchor="t">
            <a:spAutoFit/>
          </a:bodyPr>
          <a:lstStyle/>
          <a:p>
            <a:pPr algn="l"/>
            <a:r>
              <a:rPr lang="hu-HU" dirty="0" smtClean="0"/>
              <a:t>Hello</a:t>
            </a:r>
            <a:endParaRPr lang="en-GB" dirty="0"/>
          </a:p>
        </p:txBody>
      </p:sp>
      <p:sp>
        <p:nvSpPr>
          <p:cNvPr id="3" name="Alcím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424732"/>
          </a:xfrm>
          <a:ln>
            <a:solidFill>
              <a:schemeClr val="tx1"/>
            </a:solidFill>
          </a:ln>
        </p:spPr>
        <p:txBody>
          <a:bodyPr>
            <a:spAutoFit/>
          </a:bodyPr>
          <a:lstStyle/>
          <a:p>
            <a:pPr algn="l"/>
            <a:r>
              <a:rPr lang="hu-HU" dirty="0" smtClean="0"/>
              <a:t>Hello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35923101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2</Words>
  <Application>Microsoft Office PowerPoint</Application>
  <PresentationFormat>Szélesvásznú</PresentationFormat>
  <Paragraphs>2</Paragraphs>
  <Slides>1</Slides>
  <Notes>0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3</vt:i4>
      </vt:variant>
      <vt:variant>
        <vt:lpstr>Téma</vt:lpstr>
      </vt:variant>
      <vt:variant>
        <vt:i4>1</vt:i4>
      </vt:variant>
      <vt:variant>
        <vt:lpstr>Diacímek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Office-téma</vt:lpstr>
      <vt:lpstr>Hello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Hello</dc:title>
  <dc:creator>Tibi</dc:creator>
  <cp:lastModifiedBy>Tibi</cp:lastModifiedBy>
  <cp:revision>1</cp:revision>
  <dcterms:created xsi:type="dcterms:W3CDTF">2024-03-29T13:35:23Z</dcterms:created>
  <dcterms:modified xsi:type="dcterms:W3CDTF">2024-03-29T13:36:51Z</dcterms:modified>
</cp:coreProperties>
</file>

<file path=docProps/thumbnail.jpeg>
</file>